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3"/>
    <p:restoredTop sz="94608"/>
  </p:normalViewPr>
  <p:slideViewPr>
    <p:cSldViewPr snapToGrid="0" snapToObjects="1">
      <p:cViewPr varScale="1">
        <p:scale>
          <a:sx n="70" d="100"/>
          <a:sy n="70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Strings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</a:t>
            </a:r>
            <a:r>
              <a:rPr lang="en-US" altLang="en-US" dirty="0" err="1"/>
              <a:t>Doescher</a:t>
            </a:r>
            <a:endParaRPr lang="en-US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AC083A-C4A4-364D-B077-7FD091550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124700"/>
            <a:ext cx="4495800" cy="841375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Piazza Enrollment 793 / 800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dirty="0"/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dirty="0"/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dirty="0"/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3237089" y="7825488"/>
            <a:ext cx="653063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lang="en-US" dirty="0"/>
              <a:t>To learn more, visit</a:t>
            </a:r>
          </a:p>
          <a:p>
            <a:r>
              <a:rPr lang="en-US" dirty="0"/>
              <a:t> https://</a:t>
            </a:r>
            <a:r>
              <a:rPr lang="en-US" dirty="0" err="1"/>
              <a:t>simple.wikipedia.org</a:t>
            </a:r>
            <a:r>
              <a:rPr lang="en-US" dirty="0"/>
              <a:t>/wiki/ASCII</a:t>
            </a:r>
            <a:endParaRPr dirty="0"/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9029265" y="6278107"/>
            <a:ext cx="24654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In the ASCII table,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before lower</a:t>
            </a:r>
            <a:r>
              <a:rPr lang="en-US" dirty="0"/>
              <a:t> case.</a:t>
            </a:r>
          </a:p>
        </p:txBody>
      </p:sp>
      <p:sp>
        <p:nvSpPr>
          <p:cNvPr id="11" name="upper case is…">
            <a:extLst>
              <a:ext uri="{FF2B5EF4-FFF2-40B4-BE49-F238E27FC236}">
                <a16:creationId xmlns:a16="http://schemas.microsoft.com/office/drawing/2014/main" id="{649589EC-5737-0F46-B012-0E2006377EA6}"/>
              </a:ext>
            </a:extLst>
          </p:cNvPr>
          <p:cNvSpPr txBox="1"/>
          <p:nvPr/>
        </p:nvSpPr>
        <p:spPr>
          <a:xfrm>
            <a:off x="606828" y="6278107"/>
            <a:ext cx="47128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Any two characters are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compared using their position in the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ASCII table.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596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977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7903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75500" y="67649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 Today</a:t>
            </a:r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String Basics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Comparison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Common functions</a:t>
            </a:r>
          </a:p>
          <a:p>
            <a:pPr marL="635000" indent="-444500">
              <a:spcBef>
                <a:spcPts val="0"/>
              </a:spcBef>
              <a:defRPr sz="2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Method Syntax</a:t>
            </a:r>
          </a:p>
          <a:p>
            <a:pPr marL="0" indent="0">
              <a:buSzTx/>
              <a:buNone/>
            </a:pPr>
            <a:r>
              <a:t>Sequences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slicing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for loop</a:t>
            </a:r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t>Chapter 8+9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66" y="1304756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B321-EF36-EC49-96F2-9A02F0C5014A}"/>
              </a:ext>
            </a:extLst>
          </p:cNvPr>
          <p:cNvSpPr txBox="1"/>
          <p:nvPr/>
        </p:nvSpPr>
        <p:spPr>
          <a:xfrm>
            <a:off x="3606272" y="-1688244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3732187" y="7645399"/>
            <a:ext cx="5540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Quick demos in interactive mode…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5496793" y="8597899"/>
            <a:ext cx="34066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demos in interactive mode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3653</Words>
  <Application>Microsoft Macintosh PowerPoint</Application>
  <PresentationFormat>Custom</PresentationFormat>
  <Paragraphs>1222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Strings</vt:lpstr>
      <vt:lpstr>Learning Objectives Today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cp:lastModifiedBy>Andrew L KUEMMEL</cp:lastModifiedBy>
  <cp:revision>6</cp:revision>
  <dcterms:modified xsi:type="dcterms:W3CDTF">2021-10-05T20:02:38Z</dcterms:modified>
</cp:coreProperties>
</file>